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E3321-BF03-4004-B5B3-BA1E537C174D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A0636-49DA-45B8-BAB2-FEE42170360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06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2125" y="-11796713"/>
            <a:ext cx="222059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288319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7363" y="-11796713"/>
            <a:ext cx="22183726" cy="12479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787923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631605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143750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884720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7363" y="-11796713"/>
            <a:ext cx="22183726" cy="12479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2474892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1013" y="-11796713"/>
            <a:ext cx="22153563" cy="124618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4650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0602066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2125" y="-11796713"/>
            <a:ext cx="222059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0660409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2125" y="-11796713"/>
            <a:ext cx="222059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095225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2125" y="-11796713"/>
            <a:ext cx="222059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049976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1013" y="-11796713"/>
            <a:ext cx="22153563" cy="124618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4650" cy="408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151993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3564480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2125" y="-11796713"/>
            <a:ext cx="22204363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123448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2125" y="-11796713"/>
            <a:ext cx="222059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367502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459262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40176" cy="12479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99652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7363" y="-11796713"/>
            <a:ext cx="22183726" cy="12479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754056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40176" cy="12479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063286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1013" y="-11796713"/>
            <a:ext cx="22155151" cy="12463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56238" cy="40846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239699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6994188" y="-11796713"/>
            <a:ext cx="22167851" cy="12469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62588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992279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036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70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899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034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531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029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272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72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900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726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74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955A5-B762-499F-9F2E-DA8E77D19EA8}" type="datetimeFigureOut">
              <a:rPr lang="en-AU" smtClean="0"/>
              <a:t>18/09/2016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D536D-2F55-4649-8B66-C6015B502D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748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23555" y="495395"/>
            <a:ext cx="6742409" cy="1144588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6000" b="1" dirty="0" err="1"/>
              <a:t>听道与行道</a:t>
            </a:r>
            <a:r>
              <a:rPr lang="en-AU" altLang="zh-CN" sz="6000" b="1" dirty="0"/>
              <a:t> - </a:t>
            </a:r>
            <a:r>
              <a:rPr lang="en-AU" altLang="zh-CN" sz="6000" b="1" dirty="0" err="1"/>
              <a:t>在主里成长</a:t>
            </a:r>
            <a:endParaRPr lang="en-AU" altLang="zh-CN" sz="6000" b="1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0"/>
            <a:ext cx="6171010" cy="4529138"/>
          </a:xfrm>
          <a:ln/>
        </p:spPr>
        <p:txBody>
          <a:bodyPr>
            <a:noAutofit/>
          </a:bodyPr>
          <a:lstStyle/>
          <a:p>
            <a:pPr indent="-311150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zh-CN" sz="4000" b="1" dirty="0"/>
          </a:p>
          <a:p>
            <a:pPr indent="-311150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4800" b="1" dirty="0" err="1"/>
              <a:t>布里斯本华人教会</a:t>
            </a:r>
            <a:endParaRPr lang="en-AU" altLang="zh-CN" sz="4800" b="1" dirty="0"/>
          </a:p>
          <a:p>
            <a:pPr indent="-311150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4800" b="1" dirty="0" err="1"/>
              <a:t>怀恩堂</a:t>
            </a:r>
            <a:endParaRPr lang="en-AU" altLang="zh-CN" sz="4800" b="1" dirty="0"/>
          </a:p>
          <a:p>
            <a:pPr indent="-311150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4800" b="1" dirty="0"/>
              <a:t>雅各书</a:t>
            </a:r>
            <a:r>
              <a:rPr lang="en-AU" altLang="zh-CN" sz="4000" b="1" dirty="0"/>
              <a:t>1：19-27</a:t>
            </a:r>
          </a:p>
          <a:p>
            <a:pPr indent="-311150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zh-CN" sz="6600" b="1" dirty="0"/>
          </a:p>
          <a:p>
            <a:pPr indent="-311150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4000" b="1" dirty="0"/>
              <a:t>18 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8639435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4638"/>
            <a:ext cx="6161485" cy="112871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领受那所栽种的道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2"/>
            <a:ext cx="6161485" cy="4511675"/>
          </a:xfrm>
          <a:ln/>
        </p:spPr>
        <p:txBody>
          <a:bodyPr>
            <a:normAutofit fontScale="85000" lnSpcReduction="10000"/>
          </a:bodyPr>
          <a:lstStyle/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所以，我们要靠信心领受那栽种的道，我们的生命表现自然渐渐地合乎神的义（神以为正直的事），我们可以更亲近主，这就是属灵长进（成圣）。我们不能够好像以前不信心态的一样，继续“随从今世的风俗，顺从空中掌权者的首领”（以弗所</a:t>
            </a:r>
            <a:r>
              <a:rPr lang="en-AU" altLang="zh-CN" sz="3600" dirty="0"/>
              <a:t>2</a:t>
            </a:r>
            <a:r>
              <a:rPr lang="zh-CN" altLang="zh-CN" sz="3600" dirty="0"/>
              <a:t>：</a:t>
            </a:r>
            <a:r>
              <a:rPr lang="en-AU" altLang="zh-CN" sz="3600" dirty="0"/>
              <a:t>2</a:t>
            </a:r>
            <a:r>
              <a:rPr lang="zh-CN" altLang="zh-CN" sz="3600" dirty="0"/>
              <a:t>）。这样的心态，不能让神栽种真道，因为这就是不信。</a:t>
            </a:r>
          </a:p>
        </p:txBody>
      </p:sp>
    </p:spTree>
    <p:extLst>
      <p:ext uri="{BB962C8B-B14F-4D97-AF65-F5344CB8AC3E}">
        <p14:creationId xmlns:p14="http://schemas.microsoft.com/office/powerpoint/2010/main" val="1466324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0" y="274638"/>
            <a:ext cx="61722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CN"/>
              <a:t>实行那栽种的道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0" y="1600202"/>
            <a:ext cx="6172200" cy="4525963"/>
          </a:xfrm>
          <a:ln/>
        </p:spPr>
        <p:txBody>
          <a:bodyPr>
            <a:noAutofit/>
          </a:bodyPr>
          <a:lstStyle/>
          <a:p>
            <a:pPr indent="-31273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2800" dirty="0"/>
              <a:t>雅各在22节坚定的吩咐我们“行道，不要单单听道”。听道是神栽种真道在我们心的一种渠道，当我们只是听道，但不行道，那真道还没有被神栽种在我们心里（因为主权还没有转移，信心还没有开始）。</a:t>
            </a:r>
            <a:r>
              <a:rPr lang="en-AU" altLang="zh-CN" sz="2800" dirty="0" err="1"/>
              <a:t>但我们听道，而且又坚定常常照着行道（主权已经转移，信心开始</a:t>
            </a:r>
            <a:r>
              <a:rPr lang="en-AU" altLang="zh-CN" sz="2800" dirty="0"/>
              <a:t>），</a:t>
            </a:r>
            <a:r>
              <a:rPr lang="en-AU" altLang="zh-CN" sz="2800" dirty="0" err="1"/>
              <a:t>神的真道已经栽种在我们的心里</a:t>
            </a:r>
            <a:r>
              <a:rPr lang="en-AU" altLang="zh-CN" sz="2800" dirty="0"/>
              <a:t>。</a:t>
            </a:r>
          </a:p>
          <a:p>
            <a:pPr indent="-31273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zh-CN" sz="2800" dirty="0"/>
          </a:p>
          <a:p>
            <a:pPr indent="-31273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5078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128588"/>
            <a:ext cx="6171010" cy="14351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CN"/>
              <a:t>实行那栽种的道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0"/>
            <a:ext cx="6171010" cy="4529138"/>
          </a:xfrm>
          <a:ln/>
        </p:spPr>
        <p:txBody>
          <a:bodyPr>
            <a:noAutofit/>
          </a:bodyPr>
          <a:lstStyle/>
          <a:p>
            <a:pPr indent="-312738" algn="just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2800" dirty="0" err="1"/>
              <a:t>但我们要怎样的行道</a:t>
            </a:r>
            <a:r>
              <a:rPr lang="en-AU" altLang="zh-CN" sz="2800" dirty="0"/>
              <a:t>？</a:t>
            </a:r>
            <a:r>
              <a:rPr lang="en-AU" altLang="zh-CN" sz="2800" dirty="0" err="1"/>
              <a:t>雅各告诉我们</a:t>
            </a:r>
            <a:r>
              <a:rPr lang="en-AU" altLang="zh-CN" sz="2800" dirty="0"/>
              <a:t>：“</a:t>
            </a:r>
            <a:r>
              <a:rPr lang="en-AU" altLang="zh-CN" sz="2800" dirty="0" err="1"/>
              <a:t>惟有详细察看那全备使人自由之律法，并且时常如此</a:t>
            </a:r>
            <a:r>
              <a:rPr lang="en-AU" altLang="zh-CN" sz="2800" dirty="0"/>
              <a:t>”（1：25节）</a:t>
            </a:r>
          </a:p>
          <a:p>
            <a:pPr indent="-312738" algn="just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2800" dirty="0" err="1"/>
              <a:t>什么是“全备使人自由之律法</a:t>
            </a:r>
            <a:r>
              <a:rPr lang="en-AU" altLang="zh-CN" sz="2800" dirty="0"/>
              <a:t>”？不是法利赛人所高举的律法主义，因为那是使人犯罪和死的律法主义（罗马书4：15）。</a:t>
            </a:r>
            <a:r>
              <a:rPr lang="en-AU" altLang="zh-CN" sz="2800" dirty="0" err="1"/>
              <a:t>这自由的律法是使人自由的，是使人脱离罪的捆绑，不再做罪的奴仆的教导与生活原则</a:t>
            </a:r>
            <a:r>
              <a:rPr lang="en-AU" altLang="zh-CN" sz="2800" dirty="0"/>
              <a:t>。</a:t>
            </a:r>
          </a:p>
          <a:p>
            <a:pPr indent="-312738" algn="just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216209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3050"/>
            <a:ext cx="6171010" cy="11445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CN"/>
              <a:t>实行那栽种的道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624" y="1412776"/>
            <a:ext cx="7128792" cy="4680520"/>
          </a:xfrm>
          <a:ln/>
        </p:spPr>
        <p:txBody>
          <a:bodyPr>
            <a:noAutofit/>
          </a:bodyPr>
          <a:lstStyle/>
          <a:p>
            <a:pPr indent="-312738" algn="just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2800" dirty="0" err="1"/>
              <a:t>这“全备使人自由之律法”也就是全部新约圣经的伦理思想</a:t>
            </a:r>
            <a:r>
              <a:rPr lang="en-AU" altLang="zh-CN" sz="2800" dirty="0"/>
              <a:t>。</a:t>
            </a:r>
            <a:r>
              <a:rPr lang="en-AU" altLang="zh-CN" sz="2800" dirty="0" err="1"/>
              <a:t>保罗说</a:t>
            </a:r>
            <a:r>
              <a:rPr lang="en-AU" altLang="zh-CN" sz="2800" dirty="0"/>
              <a:t>：“</a:t>
            </a:r>
            <a:r>
              <a:rPr lang="en-AU" altLang="zh-CN" sz="2800" dirty="0" err="1"/>
              <a:t>感谢神，你们从前虽然做过罪的奴仆，如今却从心底里顺从那教导的规范，你们就是被交托给这教导的规范了</a:t>
            </a:r>
            <a:r>
              <a:rPr lang="en-AU" altLang="zh-CN" sz="2800" dirty="0"/>
              <a:t>.....</a:t>
            </a:r>
            <a:r>
              <a:rPr lang="en-AU" altLang="zh-CN" sz="2800" dirty="0" err="1"/>
              <a:t>正如你们从前怎样把自己的肢体献给不洁和不法作奴仆，为要达到不法的目的；现在也要照样把自己的肢体献给义作奴仆</a:t>
            </a:r>
            <a:r>
              <a:rPr lang="en-AU" altLang="zh-CN" sz="2800" dirty="0"/>
              <a:t>。</a:t>
            </a:r>
            <a:r>
              <a:rPr lang="en-AU" altLang="zh-CN" sz="2800" dirty="0" err="1"/>
              <a:t>为要达到成圣的目的</a:t>
            </a:r>
            <a:r>
              <a:rPr lang="en-AU" altLang="zh-CN" sz="2800" dirty="0"/>
              <a:t>”（</a:t>
            </a:r>
            <a:r>
              <a:rPr lang="en-AU" altLang="zh-CN" sz="2800" dirty="0" err="1"/>
              <a:t>罗马书</a:t>
            </a:r>
            <a:r>
              <a:rPr lang="en-AU" altLang="zh-CN" sz="2800" dirty="0"/>
              <a:t> 6：17-19新汉语译本）</a:t>
            </a:r>
          </a:p>
          <a:p>
            <a:pPr indent="-312738" algn="just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305771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4638"/>
            <a:ext cx="6161485" cy="112871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CN"/>
              <a:t>实行那栽种的道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2"/>
            <a:ext cx="6161485" cy="4511675"/>
          </a:xfrm>
          <a:ln/>
        </p:spPr>
        <p:txBody>
          <a:bodyPr>
            <a:normAutofit fontScale="92500" lnSpcReduction="20000"/>
          </a:bodyPr>
          <a:lstStyle/>
          <a:p>
            <a:pPr indent="-32385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3600" dirty="0"/>
              <a:t>“</a:t>
            </a:r>
            <a:r>
              <a:rPr lang="en-AU" altLang="zh-CN" sz="3600" dirty="0" err="1"/>
              <a:t>全备使人自由之律法”就是保罗所说“教导的规范</a:t>
            </a:r>
            <a:r>
              <a:rPr lang="en-AU" altLang="zh-CN" sz="3600" dirty="0"/>
              <a:t>”</a:t>
            </a:r>
            <a:r>
              <a:rPr lang="zh-CN" altLang="zh-CN" sz="3600" b="1" dirty="0"/>
              <a:t>。</a:t>
            </a:r>
            <a:r>
              <a:rPr lang="zh-CN" altLang="zh-CN" sz="3600" dirty="0"/>
              <a:t>我们常常“</a:t>
            </a:r>
            <a:r>
              <a:rPr lang="en-AU" altLang="zh-CN" sz="3600" dirty="0" err="1"/>
              <a:t>详细察看那全备使人自由之律法”就是达到成圣的目的</a:t>
            </a:r>
            <a:r>
              <a:rPr lang="en-AU" altLang="zh-CN" sz="3600" dirty="0"/>
              <a:t>。</a:t>
            </a:r>
            <a:r>
              <a:rPr lang="en-AU" altLang="zh-CN" sz="3600" dirty="0" err="1"/>
              <a:t>成圣是在主里的成长，是个渐进的过程</a:t>
            </a:r>
            <a:r>
              <a:rPr lang="en-AU" altLang="zh-CN" sz="3600" dirty="0"/>
              <a:t>。</a:t>
            </a:r>
          </a:p>
          <a:p>
            <a:pPr indent="-32385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3600" dirty="0" err="1"/>
              <a:t>保罗对“使人自由之律法”也说“赐生命的圣灵的律，在基督耶稣里从罪和死的律把你们释放出来</a:t>
            </a:r>
            <a:r>
              <a:rPr lang="en-AU" altLang="zh-CN" sz="3600" dirty="0"/>
              <a:t>”（罗马8：2 </a:t>
            </a:r>
            <a:r>
              <a:rPr lang="en-AU" altLang="zh-CN" sz="3600" dirty="0" err="1"/>
              <a:t>和修</a:t>
            </a:r>
            <a:r>
              <a:rPr lang="en-AU" altLang="zh-CN" sz="36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1244303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0" y="274638"/>
            <a:ext cx="6148388" cy="111125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CN"/>
              <a:t>实行那栽种的道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0" y="1600201"/>
            <a:ext cx="6148388" cy="4494213"/>
          </a:xfrm>
          <a:ln/>
        </p:spPr>
        <p:txBody>
          <a:bodyPr>
            <a:normAutofit fontScale="92500" lnSpcReduction="20000"/>
          </a:bodyPr>
          <a:lstStyle/>
          <a:p>
            <a:pPr indent="-32385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3600" dirty="0"/>
              <a:t>保罗对“教导的规范”解释说“弟兄们，我还有话说，凡是真实的，庄重的，公义的，纯洁的，可爱的，名声美好的，又或者有什么美德，有什么值得赞扬的地方，这些事你们要思量。</a:t>
            </a:r>
            <a:r>
              <a:rPr lang="en-AU" altLang="zh-CN" sz="3600" dirty="0" err="1"/>
              <a:t>你们从我身上所学习的，所领受的，所听见的，所看见的，这些事你们都要实践出来</a:t>
            </a:r>
            <a:r>
              <a:rPr lang="en-AU" altLang="zh-CN" sz="3600" dirty="0"/>
              <a:t>。”（腓立比4：8-9新汉语译本）”</a:t>
            </a:r>
          </a:p>
        </p:txBody>
      </p:sp>
    </p:spTree>
    <p:extLst>
      <p:ext uri="{BB962C8B-B14F-4D97-AF65-F5344CB8AC3E}">
        <p14:creationId xmlns:p14="http://schemas.microsoft.com/office/powerpoint/2010/main" val="471277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3050"/>
            <a:ext cx="6171010" cy="11445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CN"/>
              <a:t>实行那栽种的道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0"/>
            <a:ext cx="6171010" cy="4529138"/>
          </a:xfrm>
          <a:ln/>
        </p:spPr>
        <p:txBody>
          <a:bodyPr>
            <a:normAutofit/>
          </a:bodyPr>
          <a:lstStyle/>
          <a:p>
            <a:pPr indent="-31115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3600" dirty="0" err="1"/>
              <a:t>这“使人自由之律法”雅各也说是“至尊的律法</a:t>
            </a:r>
            <a:r>
              <a:rPr lang="en-AU" altLang="zh-CN" sz="3600" dirty="0"/>
              <a:t>”，</a:t>
            </a:r>
            <a:r>
              <a:rPr lang="en-AU" altLang="zh-CN" sz="3600" dirty="0" err="1"/>
              <a:t>就是“要爱人如己</a:t>
            </a:r>
            <a:r>
              <a:rPr lang="en-AU" altLang="zh-CN" sz="3600" dirty="0"/>
              <a:t>”（2：8）</a:t>
            </a:r>
          </a:p>
          <a:p>
            <a:pPr indent="-312738" algn="just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sz="3600" dirty="0"/>
              <a:t>“</a:t>
            </a:r>
            <a:r>
              <a:rPr lang="en-AU" altLang="zh-CN" sz="3600" dirty="0" err="1"/>
              <a:t>爱是不加害与人的，所以爱就完全了律法</a:t>
            </a:r>
            <a:r>
              <a:rPr lang="en-AU" altLang="zh-CN" sz="3600" dirty="0"/>
              <a:t>”（罗马13：10）</a:t>
            </a:r>
          </a:p>
        </p:txBody>
      </p:sp>
    </p:spTree>
    <p:extLst>
      <p:ext uri="{BB962C8B-B14F-4D97-AF65-F5344CB8AC3E}">
        <p14:creationId xmlns:p14="http://schemas.microsoft.com/office/powerpoint/2010/main" val="4166638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3050"/>
            <a:ext cx="6171010" cy="11445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使用那栽种的道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0"/>
            <a:ext cx="6171010" cy="4529138"/>
          </a:xfrm>
          <a:ln/>
        </p:spPr>
        <p:txBody>
          <a:bodyPr>
            <a:normAutofit fontScale="92500" lnSpcReduction="20000"/>
          </a:bodyPr>
          <a:lstStyle/>
          <a:p>
            <a:pPr indent="-312738" algn="just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这“使人自由之律法”是要“要爱人如己”</a:t>
            </a:r>
          </a:p>
          <a:p>
            <a:pPr indent="-312738" algn="just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“勒住自己的舌头”与爱人如己有密切的关系。参看罗马书3：13-14节。“舌头有诡诈，满口是咒骂苦毒”怎可以“爱人如己”？主耶稣在马太福音12：33-37也说我们讲的话就可以让人家知道我们的心，神的道在我们的心里吗？舌头是应当赞美主，也说造就人的话，建立与弟兄姐妹和好的关系。</a:t>
            </a:r>
          </a:p>
        </p:txBody>
      </p:sp>
    </p:spTree>
    <p:extLst>
      <p:ext uri="{BB962C8B-B14F-4D97-AF65-F5344CB8AC3E}">
        <p14:creationId xmlns:p14="http://schemas.microsoft.com/office/powerpoint/2010/main" val="3866319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3050"/>
            <a:ext cx="6171010" cy="11445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使用那栽种的道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0"/>
            <a:ext cx="6171010" cy="4529138"/>
          </a:xfrm>
          <a:ln/>
        </p:spPr>
        <p:txBody>
          <a:bodyPr>
            <a:normAutofit fontScale="92500" lnSpcReduction="20000"/>
          </a:bodyPr>
          <a:lstStyle/>
          <a:p>
            <a:pPr indent="-31115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4400" dirty="0"/>
              <a:t>如果我们是爱人如己，我们需要侍奉有需要的，好像照顾在患难中的孤儿寡妇。主耶稣在路加10：25-37说明爱人如己就是帮助与怜悯有需要的人。这样也会帮助弟兄姐妹有和好的关系。</a:t>
            </a:r>
          </a:p>
          <a:p>
            <a:pPr indent="-31115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zh-CN" altLang="zh-CN" sz="4400" dirty="0"/>
          </a:p>
        </p:txBody>
      </p:sp>
    </p:spTree>
    <p:extLst>
      <p:ext uri="{BB962C8B-B14F-4D97-AF65-F5344CB8AC3E}">
        <p14:creationId xmlns:p14="http://schemas.microsoft.com/office/powerpoint/2010/main" val="1588362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0" y="274638"/>
            <a:ext cx="6148388" cy="111125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使用那栽种的道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0" y="1600201"/>
            <a:ext cx="6148388" cy="4494213"/>
          </a:xfrm>
          <a:ln/>
        </p:spPr>
        <p:txBody>
          <a:bodyPr>
            <a:normAutofit fontScale="85000" lnSpcReduction="10000"/>
          </a:bodyPr>
          <a:lstStyle/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4000" dirty="0"/>
              <a:t>雅各要我们“保守自己不沾染世俗”。怎样保守自己？其实，我们不用做什么特别，只要爱人如己，怜悯帮助需要帮助的人，与弟兄姐妹有在主里的沟通，一同学习神的话语，听道行道，我们就会“保守自己不沾染世俗”，也会在主里成长，成圣。</a:t>
            </a:r>
          </a:p>
        </p:txBody>
      </p:sp>
    </p:spTree>
    <p:extLst>
      <p:ext uri="{BB962C8B-B14F-4D97-AF65-F5344CB8AC3E}">
        <p14:creationId xmlns:p14="http://schemas.microsoft.com/office/powerpoint/2010/main" val="2126556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3050"/>
            <a:ext cx="6171010" cy="1144588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听道与行道 - 在主里成长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6809" y="1219199"/>
            <a:ext cx="7917873" cy="5458691"/>
          </a:xfrm>
          <a:ln/>
        </p:spPr>
        <p:txBody>
          <a:bodyPr>
            <a:noAutofit/>
          </a:bodyPr>
          <a:lstStyle/>
          <a:p>
            <a:pPr indent="-312738" algn="just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dirty="0"/>
              <a:t>雅各书可能是新约圣经最早的一本书（写作时间公元45-49年）。</a:t>
            </a:r>
            <a:r>
              <a:rPr lang="en-AU" altLang="zh-CN" dirty="0" err="1"/>
              <a:t>是使徒雅各写给分散在罗马帝国的犹太基督徒的书信</a:t>
            </a:r>
            <a:r>
              <a:rPr lang="en-AU" altLang="zh-CN" dirty="0" smtClean="0"/>
              <a:t>。</a:t>
            </a:r>
          </a:p>
          <a:p>
            <a:pPr indent="-312738" algn="just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dirty="0" smtClean="0"/>
              <a:t>这些犹太基督徒是从犹太教归入了基督教</a:t>
            </a:r>
            <a:r>
              <a:rPr lang="en-AU" altLang="zh-CN" dirty="0"/>
              <a:t>，不是太久的时间。这些比较初信的基督徒遇见不少的困难，试炼与试探，很可能受到社会的排挤与经济困难。使徒雅各写信去教导与鼓励他们，使他们可以成熟与完备（1：4）。</a:t>
            </a:r>
          </a:p>
        </p:txBody>
      </p:sp>
    </p:spTree>
    <p:extLst>
      <p:ext uri="{BB962C8B-B14F-4D97-AF65-F5344CB8AC3E}">
        <p14:creationId xmlns:p14="http://schemas.microsoft.com/office/powerpoint/2010/main" val="332364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4640"/>
            <a:ext cx="6169819" cy="1139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应用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0"/>
            <a:ext cx="6169819" cy="4522788"/>
          </a:xfrm>
          <a:ln/>
        </p:spPr>
        <p:txBody>
          <a:bodyPr>
            <a:normAutofit fontScale="92500" lnSpcReduction="10000"/>
          </a:bodyPr>
          <a:lstStyle/>
          <a:p>
            <a:pPr indent="-31273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领受栽种的道</a:t>
            </a:r>
          </a:p>
          <a:p>
            <a:pPr marL="555625" indent="-530225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要敏锐地听和学习神的话语</a:t>
            </a:r>
          </a:p>
          <a:p>
            <a:pPr marL="555625" indent="-530225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靠神的话语脱去污秽和邪恶</a:t>
            </a:r>
          </a:p>
          <a:p>
            <a:pPr marL="558800" indent="-528638">
              <a:buSzPct val="4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实行栽种的道</a:t>
            </a:r>
          </a:p>
          <a:p>
            <a:pPr marL="555625" indent="-530225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用爱心建立与弟兄姐妹的关系</a:t>
            </a:r>
          </a:p>
          <a:p>
            <a:pPr marL="555625" indent="-530225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学习帮助有需要的人</a:t>
            </a:r>
          </a:p>
          <a:p>
            <a:pPr marL="555625" indent="-530225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为他人代祷</a:t>
            </a:r>
          </a:p>
        </p:txBody>
      </p:sp>
    </p:spTree>
    <p:extLst>
      <p:ext uri="{BB962C8B-B14F-4D97-AF65-F5344CB8AC3E}">
        <p14:creationId xmlns:p14="http://schemas.microsoft.com/office/powerpoint/2010/main" val="24881203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3050"/>
            <a:ext cx="6171010" cy="1144588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听道与行道 - 在主里成长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87104" y="1619250"/>
            <a:ext cx="6171009" cy="4529138"/>
          </a:xfrm>
          <a:ln/>
        </p:spPr>
        <p:txBody>
          <a:bodyPr>
            <a:normAutofit fontScale="77500" lnSpcReduction="20000"/>
          </a:bodyPr>
          <a:lstStyle/>
          <a:p>
            <a:pPr marL="558800" indent="-528638">
              <a:buSzPct val="45000"/>
              <a:buNone/>
              <a:tabLst>
                <a:tab pos="5588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en-AU" altLang="zh-CN" sz="4400" dirty="0"/>
              <a:t>使徒雅各在1：19-27</a:t>
            </a:r>
            <a:r>
              <a:rPr lang="en-AU" altLang="zh-CN" sz="4400" dirty="0" smtClean="0"/>
              <a:t>的经文里,  </a:t>
            </a:r>
          </a:p>
          <a:p>
            <a:pPr marL="558800" indent="-528638">
              <a:buSzPct val="45000"/>
              <a:buNone/>
              <a:tabLst>
                <a:tab pos="5588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en-AU" altLang="zh-CN" sz="4400" dirty="0" err="1" smtClean="0"/>
              <a:t>用三方面教导那些新信的门徒</a:t>
            </a:r>
            <a:r>
              <a:rPr lang="en-AU" altLang="zh-CN" sz="4400" dirty="0"/>
              <a:t>：</a:t>
            </a:r>
          </a:p>
          <a:p>
            <a:pPr marL="549275" indent="-533400" algn="just">
              <a:buSzPct val="45000"/>
              <a:buFont typeface="Wingdings" panose="05000000000000000000" pitchFamily="2" charset="2"/>
              <a:buChar char=""/>
              <a:tabLst>
                <a:tab pos="5588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en-AU" altLang="zh-CN" sz="4400" dirty="0" err="1"/>
              <a:t>领受那所栽种的道</a:t>
            </a:r>
            <a:r>
              <a:rPr lang="en-AU" altLang="zh-CN" sz="4400" dirty="0"/>
              <a:t>；（19-21节）</a:t>
            </a:r>
          </a:p>
          <a:p>
            <a:pPr marL="549275" indent="-533400" algn="just">
              <a:buSzPct val="45000"/>
              <a:buFont typeface="Wingdings" panose="05000000000000000000" pitchFamily="2" charset="2"/>
              <a:buChar char=""/>
              <a:tabLst>
                <a:tab pos="5588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en-AU" altLang="zh-CN" sz="4400" dirty="0" err="1"/>
              <a:t>实行那栽种的道</a:t>
            </a:r>
            <a:r>
              <a:rPr lang="en-AU" altLang="zh-CN" sz="4400" dirty="0"/>
              <a:t>；（22-25节）</a:t>
            </a:r>
          </a:p>
          <a:p>
            <a:pPr marL="549275" indent="-533400" algn="just">
              <a:buSzPct val="45000"/>
              <a:buFont typeface="Wingdings" panose="05000000000000000000" pitchFamily="2" charset="2"/>
              <a:buChar char=""/>
              <a:tabLst>
                <a:tab pos="5588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en-AU" altLang="zh-CN" sz="4400" dirty="0" err="1"/>
              <a:t>使用那栽种的道</a:t>
            </a:r>
            <a:r>
              <a:rPr lang="en-AU" altLang="zh-CN" sz="4400" dirty="0"/>
              <a:t>。（26-27节）</a:t>
            </a:r>
          </a:p>
        </p:txBody>
      </p:sp>
    </p:spTree>
    <p:extLst>
      <p:ext uri="{BB962C8B-B14F-4D97-AF65-F5344CB8AC3E}">
        <p14:creationId xmlns:p14="http://schemas.microsoft.com/office/powerpoint/2010/main" val="29677379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0" y="274638"/>
            <a:ext cx="61722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领受那所栽种的道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4009" y="1177638"/>
            <a:ext cx="7263246" cy="5444835"/>
          </a:xfrm>
          <a:ln/>
        </p:spPr>
        <p:txBody>
          <a:bodyPr>
            <a:noAutofit/>
          </a:bodyPr>
          <a:lstStyle/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CN" sz="3600" dirty="0"/>
              <a:t>使徒雅各在1：21节，要我们</a:t>
            </a:r>
            <a:r>
              <a:rPr lang="en-AU" altLang="zh-CN" sz="3600" dirty="0" err="1"/>
              <a:t>领受那所栽种的“道</a:t>
            </a:r>
            <a:r>
              <a:rPr lang="en-AU" altLang="zh-CN" sz="3600" dirty="0"/>
              <a:t>”，</a:t>
            </a:r>
            <a:r>
              <a:rPr lang="en-AU" altLang="zh-CN" sz="3600" dirty="0" err="1"/>
              <a:t>那是什么的“道</a:t>
            </a:r>
            <a:r>
              <a:rPr lang="en-AU" altLang="zh-CN" sz="3600" dirty="0"/>
              <a:t>”？</a:t>
            </a:r>
            <a:r>
              <a:rPr lang="en-AU" altLang="zh-CN" sz="3600" dirty="0" err="1"/>
              <a:t>圣经用不同的话形容这“道</a:t>
            </a:r>
            <a:r>
              <a:rPr lang="en-AU" altLang="zh-CN" sz="3600" dirty="0"/>
              <a:t>”。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CN" sz="3600" dirty="0"/>
              <a:t>1：18节说：“</a:t>
            </a:r>
            <a:r>
              <a:rPr lang="en-US" altLang="zh-CN" sz="3600" dirty="0" err="1"/>
              <a:t>真道</a:t>
            </a:r>
            <a:r>
              <a:rPr lang="en-US" altLang="zh-CN" sz="3600" dirty="0"/>
              <a:t>”。1：27节“救灵魂的道”，以弗所书1：13节“真理的道，得救的福音”，彼得前书1：23节“神活泼长存的道”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CN" sz="3600" dirty="0" err="1"/>
              <a:t>这“道”就是主耶稣的福音</a:t>
            </a:r>
            <a:r>
              <a:rPr lang="en-US" altLang="zh-CN" sz="3600" dirty="0"/>
              <a:t>。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5470670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4638"/>
            <a:ext cx="6161485" cy="112871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领受那所栽种的道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4628" y="1302328"/>
            <a:ext cx="7554191" cy="5555673"/>
          </a:xfrm>
          <a:ln/>
        </p:spPr>
        <p:txBody>
          <a:bodyPr>
            <a:noAutofit/>
          </a:bodyPr>
          <a:lstStyle/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dirty="0"/>
              <a:t>这道也是“栽种”的道，不是一种“飘来飘去”的道，是牢牢地种在我们心田的道。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dirty="0"/>
              <a:t>主耶稣在马可福音</a:t>
            </a:r>
            <a:r>
              <a:rPr lang="en-AU" altLang="zh-CN" dirty="0"/>
              <a:t>4</a:t>
            </a:r>
            <a:r>
              <a:rPr lang="zh-CN" altLang="zh-CN" dirty="0"/>
              <a:t>章，撒种比喻讲“栽种”的道，不是那“撒在路旁的”，不是那“撒在石头地上的”，也不是那“撒在荆棘里的”，乃是那“撒在那好地上的”，能够结实结果子。“栽种”的道就是结果子的道。也是与我们每天息息相关救灵魂的道（1：21节）。</a:t>
            </a:r>
          </a:p>
        </p:txBody>
      </p:sp>
    </p:spTree>
    <p:extLst>
      <p:ext uri="{BB962C8B-B14F-4D97-AF65-F5344CB8AC3E}">
        <p14:creationId xmlns:p14="http://schemas.microsoft.com/office/powerpoint/2010/main" val="463685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4638"/>
            <a:ext cx="6161485" cy="112871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 dirty="0" err="1"/>
              <a:t>领受那所栽种的道</a:t>
            </a:r>
            <a:endParaRPr lang="en-AU" altLang="zh-CN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2"/>
            <a:ext cx="6161485" cy="4511675"/>
          </a:xfrm>
          <a:ln/>
        </p:spPr>
        <p:txBody>
          <a:bodyPr>
            <a:normAutofit fontScale="85000" lnSpcReduction="10000"/>
          </a:bodyPr>
          <a:lstStyle/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4000" dirty="0"/>
              <a:t>这结果子的道，与我们每天息息相关又救灵魂的道是谁栽种的？</a:t>
            </a:r>
            <a:r>
              <a:rPr lang="en-AU" altLang="zh-CN" sz="4000" dirty="0"/>
              <a:t>1</a:t>
            </a:r>
            <a:r>
              <a:rPr lang="zh-CN" altLang="zh-CN" sz="4000" dirty="0"/>
              <a:t>：</a:t>
            </a:r>
            <a:r>
              <a:rPr lang="en-AU" altLang="zh-CN" sz="4000" dirty="0"/>
              <a:t>23</a:t>
            </a:r>
            <a:r>
              <a:rPr lang="zh-CN" altLang="zh-CN" sz="4000" dirty="0"/>
              <a:t>节没有说明，但是在</a:t>
            </a:r>
            <a:r>
              <a:rPr lang="en-AU" altLang="zh-CN" sz="4000" dirty="0"/>
              <a:t>1:18</a:t>
            </a:r>
            <a:r>
              <a:rPr lang="zh-CN" altLang="zh-CN" sz="4000" dirty="0"/>
              <a:t>节，我们不难看到那“栽种者”是神，神按他自己的旨意，用真道重生了我们，使我们能够进入神的国（约翰福音</a:t>
            </a:r>
            <a:r>
              <a:rPr lang="en-AU" altLang="zh-CN" sz="4000" dirty="0"/>
              <a:t>3</a:t>
            </a:r>
            <a:r>
              <a:rPr lang="zh-CN" altLang="zh-CN" sz="4000" dirty="0"/>
              <a:t>：</a:t>
            </a:r>
            <a:r>
              <a:rPr lang="en-AU" altLang="zh-CN" sz="4000" dirty="0"/>
              <a:t>3</a:t>
            </a:r>
            <a:r>
              <a:rPr lang="zh-CN" altLang="zh-CN" sz="4000" dirty="0"/>
              <a:t>）与他和好。我们灵魂得救，全都是神的恩。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zh-CN" sz="4000" dirty="0"/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AU" altLang="zh-CN" sz="4000" dirty="0"/>
          </a:p>
        </p:txBody>
      </p:sp>
    </p:spTree>
    <p:extLst>
      <p:ext uri="{BB962C8B-B14F-4D97-AF65-F5344CB8AC3E}">
        <p14:creationId xmlns:p14="http://schemas.microsoft.com/office/powerpoint/2010/main" val="4230815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1" y="274638"/>
            <a:ext cx="6161485" cy="112871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领受那所栽种的道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1" y="1600202"/>
            <a:ext cx="6161485" cy="4511675"/>
          </a:xfrm>
          <a:ln/>
        </p:spPr>
        <p:txBody>
          <a:bodyPr>
            <a:noAutofit/>
          </a:bodyPr>
          <a:lstStyle/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dirty="0"/>
              <a:t>神栽种道，我们要做什么来</a:t>
            </a:r>
            <a:r>
              <a:rPr lang="en-AU" altLang="zh-CN" dirty="0" err="1"/>
              <a:t>领受那所栽种的道</a:t>
            </a:r>
            <a:r>
              <a:rPr lang="zh-CN" altLang="zh-CN" dirty="0"/>
              <a:t>吗？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dirty="0"/>
              <a:t>雅各说“要脱去一切的污秽和盈余的邪恶，用温柔的心领受”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dirty="0"/>
              <a:t>什么是温柔？什么是邪恶？什么是污秽？这都是相对性的。我们如何能够脱去污秽？使徒雅各有一些背景的思想。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524053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0" y="274640"/>
            <a:ext cx="6149579" cy="1112837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领受那所栽种的道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0" y="1600200"/>
            <a:ext cx="6149579" cy="4495800"/>
          </a:xfrm>
          <a:ln/>
        </p:spPr>
        <p:txBody>
          <a:bodyPr>
            <a:normAutofit fontScale="85000" lnSpcReduction="10000"/>
          </a:bodyPr>
          <a:lstStyle/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使徒雅各要我们第一要接受与承认那所栽种的道是神的话语（福音），而且有权柄来指导我们的行为，价值观与道德和伦理思想。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第二，我们要让这道来主导我们每天的生命，抉择和方向，甚至舍己。</a:t>
            </a:r>
          </a:p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这就是主权转移，就是我们的信心。我们要这样领受</a:t>
            </a:r>
            <a:r>
              <a:rPr lang="en-AU" altLang="zh-CN" sz="3600" dirty="0" err="1"/>
              <a:t>那所栽种的道</a:t>
            </a:r>
            <a:r>
              <a:rPr lang="en-AU" altLang="zh-CN" sz="36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535899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900" y="274640"/>
            <a:ext cx="6154341" cy="1119187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AU" altLang="zh-CN"/>
              <a:t>领受那所栽种的道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900" y="1600200"/>
            <a:ext cx="6154341" cy="4502150"/>
          </a:xfrm>
          <a:ln/>
        </p:spPr>
        <p:txBody>
          <a:bodyPr>
            <a:normAutofit fontScale="85000" lnSpcReduction="10000"/>
          </a:bodyPr>
          <a:lstStyle/>
          <a:p>
            <a:pPr indent="-331788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CN" altLang="zh-CN" sz="3600" dirty="0"/>
              <a:t>所以雅各说：“要脱去一切的污秽和盈余（累积）的邪恶（恶毒），存温柔（谦虚）的心领受”。又要“快快的听（敏锐地听），慢慢地说（不轻易说话），慢慢地动怒（不轻易动怒）”因为这都合乎“神的义”。这一切都要内心的改变（信心=主权转移=作神的奴隶），然后自自然然地有外在的行为。</a:t>
            </a:r>
          </a:p>
        </p:txBody>
      </p:sp>
    </p:spTree>
    <p:extLst>
      <p:ext uri="{BB962C8B-B14F-4D97-AF65-F5344CB8AC3E}">
        <p14:creationId xmlns:p14="http://schemas.microsoft.com/office/powerpoint/2010/main" val="1761928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1319</Words>
  <Application>Microsoft Office PowerPoint</Application>
  <PresentationFormat>On-screen Show (4:3)</PresentationFormat>
  <Paragraphs>69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听道与行道 - 在主里成长</vt:lpstr>
      <vt:lpstr>听道与行道 - 在主里成长</vt:lpstr>
      <vt:lpstr>听道与行道 - 在主里成长</vt:lpstr>
      <vt:lpstr>领受那所栽种的道</vt:lpstr>
      <vt:lpstr>领受那所栽种的道</vt:lpstr>
      <vt:lpstr>领受那所栽种的道</vt:lpstr>
      <vt:lpstr>领受那所栽种的道</vt:lpstr>
      <vt:lpstr>领受那所栽种的道</vt:lpstr>
      <vt:lpstr>领受那所栽种的道</vt:lpstr>
      <vt:lpstr>领受那所栽种的道</vt:lpstr>
      <vt:lpstr>实行那栽种的道</vt:lpstr>
      <vt:lpstr>实行那栽种的道</vt:lpstr>
      <vt:lpstr>实行那栽种的道</vt:lpstr>
      <vt:lpstr>实行那栽种的道</vt:lpstr>
      <vt:lpstr>实行那栽种的道</vt:lpstr>
      <vt:lpstr>实行那栽种的道</vt:lpstr>
      <vt:lpstr>使用那栽种的道</vt:lpstr>
      <vt:lpstr>使用那栽种的道</vt:lpstr>
      <vt:lpstr>使用那栽种的道</vt:lpstr>
      <vt:lpstr>应用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听道与行道 - 在主里成长</dc:title>
  <dc:creator>Admin</dc:creator>
  <cp:lastModifiedBy>Admin</cp:lastModifiedBy>
  <cp:revision>2</cp:revision>
  <dcterms:created xsi:type="dcterms:W3CDTF">2016-09-18T07:34:40Z</dcterms:created>
  <dcterms:modified xsi:type="dcterms:W3CDTF">2016-09-18T11:10:08Z</dcterms:modified>
</cp:coreProperties>
</file>